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70" d="100"/>
          <a:sy n="70" d="100"/>
        </p:scale>
        <p:origin x="-522"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fld id="{699A63A1-9E83-4B36-8701-6057B88E2457}" type="datetimeFigureOut">
              <a:rPr lang="en-US" smtClean="0"/>
              <a:pPr/>
              <a:t>5/17/2011</a:t>
            </a:fld>
            <a:endParaRPr lang="en-US"/>
          </a:p>
        </p:txBody>
      </p:sp>
      <p:sp>
        <p:nvSpPr>
          <p:cNvPr id="16" name="Slide Number Placeholder 15"/>
          <p:cNvSpPr>
            <a:spLocks noGrp="1"/>
          </p:cNvSpPr>
          <p:nvPr>
            <p:ph type="sldNum" sz="quarter" idx="11"/>
          </p:nvPr>
        </p:nvSpPr>
        <p:spPr/>
        <p:txBody>
          <a:bodyPr/>
          <a:lstStyle/>
          <a:p>
            <a:fld id="{FF39AB59-8B1B-459B-BD8D-1489C902DCE7}" type="slidenum">
              <a:rPr lang="en-US" smtClean="0"/>
              <a:pPr/>
              <a:t>‹#›</a:t>
            </a:fld>
            <a:endParaRPr lang="en-US"/>
          </a:p>
        </p:txBody>
      </p:sp>
      <p:sp>
        <p:nvSpPr>
          <p:cNvPr id="17" name="Footer Placeholder 16"/>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99A63A1-9E83-4B36-8701-6057B88E2457}" type="datetimeFigureOut">
              <a:rPr lang="en-US" smtClean="0"/>
              <a:pPr/>
              <a:t>5/17/2011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39AB59-8B1B-459B-BD8D-1489C902DCE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99A63A1-9E83-4B36-8701-6057B88E2457}" type="datetimeFigureOut">
              <a:rPr lang="en-US" smtClean="0"/>
              <a:pPr/>
              <a:t>5/17/2011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39AB59-8B1B-459B-BD8D-1489C902DCE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699A63A1-9E83-4B36-8701-6057B88E2457}" type="datetimeFigureOut">
              <a:rPr lang="en-US" smtClean="0"/>
              <a:pPr/>
              <a:t>5/17/2011</a:t>
            </a:fld>
            <a:endParaRPr lang="en-US"/>
          </a:p>
        </p:txBody>
      </p:sp>
      <p:sp>
        <p:nvSpPr>
          <p:cNvPr id="15" name="Slide Number Placeholder 14"/>
          <p:cNvSpPr>
            <a:spLocks noGrp="1"/>
          </p:cNvSpPr>
          <p:nvPr>
            <p:ph type="sldNum" sz="quarter" idx="15"/>
          </p:nvPr>
        </p:nvSpPr>
        <p:spPr/>
        <p:txBody>
          <a:bodyPr/>
          <a:lstStyle>
            <a:lvl1pPr algn="ctr">
              <a:defRPr/>
            </a:lvl1pPr>
          </a:lstStyle>
          <a:p>
            <a:fld id="{FF39AB59-8B1B-459B-BD8D-1489C902DCE7}" type="slidenum">
              <a:rPr lang="en-US" smtClean="0"/>
              <a:pPr/>
              <a:t>‹#›</a:t>
            </a:fld>
            <a:endParaRPr lang="en-US"/>
          </a:p>
        </p:txBody>
      </p:sp>
      <p:sp>
        <p:nvSpPr>
          <p:cNvPr id="16" name="Footer Placeholder 15"/>
          <p:cNvSpPr>
            <a:spLocks noGrp="1"/>
          </p:cNvSpPr>
          <p:nvPr>
            <p:ph type="ftr" sz="quarter" idx="16"/>
          </p:nvPr>
        </p:nvSpPr>
        <p:spPr/>
        <p:txBody>
          <a:bodyPr/>
          <a:lstStyle/>
          <a:p>
            <a:endParaRPr lang="en-US"/>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699A63A1-9E83-4B36-8701-6057B88E2457}" type="datetimeFigureOut">
              <a:rPr lang="en-US" smtClean="0"/>
              <a:pPr/>
              <a:t>5/17/2011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39AB59-8B1B-459B-BD8D-1489C902DCE7}" type="slidenum">
              <a:rPr lang="en-US" smtClean="0"/>
              <a:pPr/>
              <a:t>‹#›</a:t>
            </a:fld>
            <a:endParaRPr lang="en-US"/>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699A63A1-9E83-4B36-8701-6057B88E2457}" type="datetimeFigureOut">
              <a:rPr lang="en-US" smtClean="0"/>
              <a:pPr/>
              <a:t>5/17/2011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F39AB59-8B1B-459B-BD8D-1489C902DCE7}"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FF39AB59-8B1B-459B-BD8D-1489C902DCE7}" type="slidenum">
              <a:rPr lang="en-US" smtClean="0"/>
              <a:pPr/>
              <a:t>‹#›</a:t>
            </a:fld>
            <a:endParaRPr lang="en-US"/>
          </a:p>
        </p:txBody>
      </p:sp>
      <p:sp>
        <p:nvSpPr>
          <p:cNvPr id="8" name="Footer Placeholder 7"/>
          <p:cNvSpPr>
            <a:spLocks noGrp="1"/>
          </p:cNvSpPr>
          <p:nvPr>
            <p:ph type="ftr" sz="quarter" idx="11"/>
          </p:nvPr>
        </p:nvSpPr>
        <p:spPr/>
        <p:txBody>
          <a:bodyPr/>
          <a:lstStyle/>
          <a:p>
            <a:endParaRPr lang="en-US"/>
          </a:p>
        </p:txBody>
      </p:sp>
      <p:sp>
        <p:nvSpPr>
          <p:cNvPr id="7" name="Date Placeholder 6"/>
          <p:cNvSpPr>
            <a:spLocks noGrp="1"/>
          </p:cNvSpPr>
          <p:nvPr>
            <p:ph type="dt" sz="half" idx="10"/>
          </p:nvPr>
        </p:nvSpPr>
        <p:spPr/>
        <p:txBody>
          <a:bodyPr/>
          <a:lstStyle/>
          <a:p>
            <a:fld id="{699A63A1-9E83-4B36-8701-6057B88E2457}" type="datetimeFigureOut">
              <a:rPr lang="en-US" smtClean="0"/>
              <a:pPr/>
              <a:t>5/17/2011</a:t>
            </a:fld>
            <a:endParaRPr lang="en-US"/>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699A63A1-9E83-4B36-8701-6057B88E2457}" type="datetimeFigureOut">
              <a:rPr lang="en-US" smtClean="0"/>
              <a:pPr/>
              <a:t>5/17/2011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F39AB59-8B1B-459B-BD8D-1489C902DCE7}"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99A63A1-9E83-4B36-8701-6057B88E2457}" type="datetimeFigureOut">
              <a:rPr lang="en-US" smtClean="0"/>
              <a:pPr/>
              <a:t>5/17/2011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F39AB59-8B1B-459B-BD8D-1489C902DCE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699A63A1-9E83-4B36-8701-6057B88E2457}" type="datetimeFigureOut">
              <a:rPr lang="en-US" smtClean="0"/>
              <a:pPr/>
              <a:t>5/17/2011</a:t>
            </a:fld>
            <a:endParaRPr lang="en-US"/>
          </a:p>
        </p:txBody>
      </p:sp>
      <p:sp>
        <p:nvSpPr>
          <p:cNvPr id="9" name="Slide Number Placeholder 8"/>
          <p:cNvSpPr>
            <a:spLocks noGrp="1"/>
          </p:cNvSpPr>
          <p:nvPr>
            <p:ph type="sldNum" sz="quarter" idx="15"/>
          </p:nvPr>
        </p:nvSpPr>
        <p:spPr/>
        <p:txBody>
          <a:bodyPr/>
          <a:lstStyle/>
          <a:p>
            <a:fld id="{FF39AB59-8B1B-459B-BD8D-1489C902DCE7}" type="slidenum">
              <a:rPr lang="en-US" smtClean="0"/>
              <a:pPr/>
              <a:t>‹#›</a:t>
            </a:fld>
            <a:endParaRPr lang="en-US"/>
          </a:p>
        </p:txBody>
      </p:sp>
      <p:sp>
        <p:nvSpPr>
          <p:cNvPr id="10" name="Footer Placeholder 9"/>
          <p:cNvSpPr>
            <a:spLocks noGrp="1"/>
          </p:cNvSpPr>
          <p:nvPr>
            <p:ph type="ftr" sz="quarter" idx="16"/>
          </p:nvPr>
        </p:nvSpPr>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Click icon to add picture</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699A63A1-9E83-4B36-8701-6057B88E2457}" type="datetimeFigureOut">
              <a:rPr lang="en-US" smtClean="0"/>
              <a:pPr/>
              <a:t>5/17/2011</a:t>
            </a:fld>
            <a:endParaRPr lang="en-US"/>
          </a:p>
        </p:txBody>
      </p:sp>
      <p:sp>
        <p:nvSpPr>
          <p:cNvPr id="9" name="Slide Number Placeholder 8"/>
          <p:cNvSpPr>
            <a:spLocks noGrp="1"/>
          </p:cNvSpPr>
          <p:nvPr>
            <p:ph type="sldNum" sz="quarter" idx="11"/>
          </p:nvPr>
        </p:nvSpPr>
        <p:spPr/>
        <p:txBody>
          <a:bodyPr/>
          <a:lstStyle/>
          <a:p>
            <a:fld id="{FF39AB59-8B1B-459B-BD8D-1489C902DCE7}" type="slidenum">
              <a:rPr lang="en-US" smtClean="0"/>
              <a:pPr/>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699A63A1-9E83-4B36-8701-6057B88E2457}" type="datetimeFigureOut">
              <a:rPr lang="en-US" smtClean="0"/>
              <a:pPr/>
              <a:t>5/17/2011</a:t>
            </a:fld>
            <a:endParaRPr lang="en-US"/>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US"/>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FF39AB59-8B1B-459B-BD8D-1489C902DCE7}" type="slidenum">
              <a:rPr lang="en-US" smtClean="0"/>
              <a:pPr/>
              <a:t>‹#›</a:t>
            </a:fld>
            <a:endParaRPr lang="en-US"/>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www.google.com/imgres?imgurl=http://www.co.carver.mn.us/departments/LWS/images/grass2.jpg&amp;imgrefurl=http://www.co.carver.mn.us/departments/LWS/how_you_can_help!!.asp&amp;usg=__867QQ7DMAysrWY9gZFiKdPeN9dw=&amp;h=375&amp;w=500&amp;sz=311&amp;hl=en&amp;start=6&amp;zoom=1&amp;itbs=1&amp;tbnid=vtvfKi2ba-0mhM:&amp;tbnh=98&amp;tbnw=130&amp;prev=/images?q=grass&amp;hl=en&amp;safe=active&amp;sa=G&amp;biw=1004&amp;bih=610&amp;tbm=isch&amp;ei=RoPSTYb3AsjLgQfYuYjWCw" TargetMode="External"/><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hyperlink" Target="http://www.google.com/imgres?imgurl=http://www.newsrealblog.com/wp-content/uploads/2010/12/Angry-Mob.jpg&amp;imgrefurl=http://donosopo.do.ohost.de/public_html/22/angry-villagers-with-pitchforks&amp;usg=__7kMAAzp_9NGEHYXHJqaHpBMYX5U=&amp;h=300&amp;w=400&amp;sz=52&amp;hl=en&amp;start=5&amp;zoom=1&amp;itbs=1&amp;tbnid=sQNbhKmYBv5E4M:&amp;tbnh=93&amp;tbnw=124&amp;prev=/images?q=angry+villagers&amp;hl=en&amp;safe=active&amp;ndsp=20&amp;tbm=isch&amp;ei=cojSTd-9KYaDgAf1mfTLCw" TargetMode="External"/><Relationship Id="rId1" Type="http://schemas.openxmlformats.org/officeDocument/2006/relationships/slideLayout" Target="../slideLayouts/slideLayout2.xml"/><Relationship Id="rId4" Type="http://schemas.openxmlformats.org/officeDocument/2006/relationships/image" Target="../media/image1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295400" y="5943600"/>
            <a:ext cx="6400800" cy="609600"/>
          </a:xfrm>
        </p:spPr>
        <p:txBody>
          <a:bodyPr/>
          <a:lstStyle/>
          <a:p>
            <a:r>
              <a:rPr lang="en-US" dirty="0" smtClean="0">
                <a:solidFill>
                  <a:schemeClr val="tx1"/>
                </a:solidFill>
              </a:rPr>
              <a:t>By </a:t>
            </a:r>
            <a:r>
              <a:rPr lang="en-US" dirty="0" err="1" smtClean="0">
                <a:solidFill>
                  <a:schemeClr val="tx1"/>
                </a:solidFill>
              </a:rPr>
              <a:t>Keyauna</a:t>
            </a:r>
            <a:r>
              <a:rPr lang="en-US" dirty="0" smtClean="0">
                <a:solidFill>
                  <a:schemeClr val="tx1"/>
                </a:solidFill>
              </a:rPr>
              <a:t> Thomas</a:t>
            </a:r>
            <a:endParaRPr lang="en-US" dirty="0">
              <a:solidFill>
                <a:schemeClr val="tx1"/>
              </a:solidFill>
            </a:endParaRPr>
          </a:p>
        </p:txBody>
      </p:sp>
      <p:sp>
        <p:nvSpPr>
          <p:cNvPr id="2" name="Title 1"/>
          <p:cNvSpPr>
            <a:spLocks noGrp="1"/>
          </p:cNvSpPr>
          <p:nvPr>
            <p:ph type="ctrTitle"/>
          </p:nvPr>
        </p:nvSpPr>
        <p:spPr>
          <a:xfrm>
            <a:off x="457200" y="1143000"/>
            <a:ext cx="7772400" cy="1470025"/>
          </a:xfrm>
        </p:spPr>
        <p:txBody>
          <a:bodyPr/>
          <a:lstStyle/>
          <a:p>
            <a:r>
              <a:rPr lang="en-US" dirty="0" smtClean="0"/>
              <a:t>The Boy Who Cried Wolf</a:t>
            </a:r>
            <a:endParaRPr lang="en-US" dirty="0"/>
          </a:p>
        </p:txBody>
      </p:sp>
      <p:pic>
        <p:nvPicPr>
          <p:cNvPr id="20482" name="Picture 2" descr="http://lh5.ggpht.com/_0mbKhqrvEgM/SvGpagvBeGI/AAAAAAAAOcQ/kpz-Jhsine8/gu_boywolf_spotwolf_thumb%5B10%5D.jpg"/>
          <p:cNvPicPr>
            <a:picLocks noChangeAspect="1" noChangeArrowheads="1"/>
          </p:cNvPicPr>
          <p:nvPr/>
        </p:nvPicPr>
        <p:blipFill>
          <a:blip r:embed="rId2"/>
          <a:srcRect/>
          <a:stretch>
            <a:fillRect/>
          </a:stretch>
        </p:blipFill>
        <p:spPr bwMode="auto">
          <a:xfrm>
            <a:off x="2438400" y="3200400"/>
            <a:ext cx="3590925" cy="2514600"/>
          </a:xfrm>
          <a:prstGeom prst="rect">
            <a:avLst/>
          </a:prstGeom>
          <a:noFill/>
        </p:spPr>
      </p:pic>
    </p:spTree>
  </p:cSld>
  <p:clrMapOvr>
    <a:masterClrMapping/>
  </p:clrMapOvr>
  <p:transition advClick="0" advTm="3000">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0482"/>
                                        </p:tgtEl>
                                        <p:attrNameLst>
                                          <p:attrName>style.visibility</p:attrName>
                                        </p:attrNameLst>
                                      </p:cBhvr>
                                      <p:to>
                                        <p:strVal val="visible"/>
                                      </p:to>
                                    </p:set>
                                    <p:animEffect transition="in" filter="fade">
                                      <p:cBhvr>
                                        <p:cTn id="12" dur="2000"/>
                                        <p:tgtEl>
                                          <p:spTgt spid="204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The-End-is-Near.jpg"/>
          <p:cNvPicPr>
            <a:picLocks noGrp="1" noChangeAspect="1"/>
          </p:cNvPicPr>
          <p:nvPr>
            <p:ph idx="1"/>
          </p:nvPr>
        </p:nvPicPr>
        <p:blipFill>
          <a:blip r:embed="rId2"/>
          <a:stretch>
            <a:fillRect/>
          </a:stretch>
        </p:blipFill>
        <p:spPr>
          <a:xfrm>
            <a:off x="609600" y="838200"/>
            <a:ext cx="7772400" cy="5334000"/>
          </a:xfrm>
        </p:spPr>
      </p:pic>
    </p:spTree>
  </p:cSld>
  <p:clrMapOvr>
    <a:masterClrMapping/>
  </p:clrMapOvr>
  <p:transition advClick="0" advTm="3000">
    <p:cu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762000"/>
            <a:ext cx="8229600" cy="2971800"/>
          </a:xfrm>
        </p:spPr>
        <p:txBody>
          <a:bodyPr/>
          <a:lstStyle/>
          <a:p>
            <a:r>
              <a:rPr lang="en-US" dirty="0" smtClean="0"/>
              <a:t>One day in a rural town called Potomac  lives me (Little Sarah is the name), I was playing with my cousin little Joe who was a very vicious trickster. He decided that one day he was going to play a trick on the whole town. </a:t>
            </a:r>
            <a:endParaRPr lang="en-US" dirty="0"/>
          </a:p>
        </p:txBody>
      </p:sp>
      <p:pic>
        <p:nvPicPr>
          <p:cNvPr id="9220" name="Picture 4" descr="http://www.webweaver.nu/clipart/img/people/kids/playing.png"/>
          <p:cNvPicPr>
            <a:picLocks noChangeAspect="1" noChangeArrowheads="1"/>
          </p:cNvPicPr>
          <p:nvPr/>
        </p:nvPicPr>
        <p:blipFill>
          <a:blip r:embed="rId2"/>
          <a:srcRect/>
          <a:stretch>
            <a:fillRect/>
          </a:stretch>
        </p:blipFill>
        <p:spPr bwMode="auto">
          <a:xfrm>
            <a:off x="381000" y="4114800"/>
            <a:ext cx="2286000" cy="2381250"/>
          </a:xfrm>
          <a:prstGeom prst="rect">
            <a:avLst/>
          </a:prstGeom>
          <a:noFill/>
        </p:spPr>
      </p:pic>
      <p:pic>
        <p:nvPicPr>
          <p:cNvPr id="2" name="Picture 4" descr="http://1.bp.blogspot.com/_JnYb5VTVk7g/RvPnb3NgvSI/AAAAAAAABFY/vwLLEfRqSKg/s400/Cartoon+boy+looking+unsure.JPG"/>
          <p:cNvPicPr>
            <a:picLocks noChangeAspect="1" noChangeArrowheads="1"/>
          </p:cNvPicPr>
          <p:nvPr/>
        </p:nvPicPr>
        <p:blipFill>
          <a:blip r:embed="rId3"/>
          <a:srcRect/>
          <a:stretch>
            <a:fillRect/>
          </a:stretch>
        </p:blipFill>
        <p:spPr bwMode="auto">
          <a:xfrm>
            <a:off x="5715000" y="4191000"/>
            <a:ext cx="1743075" cy="1905000"/>
          </a:xfrm>
          <a:prstGeom prst="rect">
            <a:avLst/>
          </a:prstGeom>
          <a:noFill/>
        </p:spPr>
      </p:pic>
    </p:spTree>
  </p:cSld>
  <p:clrMapOvr>
    <a:masterClrMapping/>
  </p:clrMapOvr>
  <p:transition advClick="0" advTm="4000">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
            <a:ext cx="8229600" cy="3048000"/>
          </a:xfrm>
        </p:spPr>
        <p:txBody>
          <a:bodyPr/>
          <a:lstStyle/>
          <a:p>
            <a:r>
              <a:rPr lang="en-US" dirty="0" smtClean="0"/>
              <a:t>While we where playing he thought up the idea of telling the town when a wolf was coming  and trying to eat our supply of sheep when there actually wasn’t a wolf in sight. He thought this was so funny, and I still cant figure it out why he wanted to do this.</a:t>
            </a:r>
            <a:endParaRPr lang="en-US" dirty="0"/>
          </a:p>
        </p:txBody>
      </p:sp>
      <p:pic>
        <p:nvPicPr>
          <p:cNvPr id="8196" name="Picture 4" descr="http://images.clipartof.com/small/29643-Clipart-Illustration-Of-A-Vintage-Victorian-Scene-Of-A-Little-Boy-Climbing-A-Tree-While-Showing-Off-For-A-Girl-As-She-Picks-Flowers-In-A-Garden-Circa-1890.jpg"/>
          <p:cNvPicPr>
            <a:picLocks noChangeAspect="1" noChangeArrowheads="1"/>
          </p:cNvPicPr>
          <p:nvPr/>
        </p:nvPicPr>
        <p:blipFill>
          <a:blip r:embed="rId2"/>
          <a:srcRect/>
          <a:stretch>
            <a:fillRect/>
          </a:stretch>
        </p:blipFill>
        <p:spPr bwMode="auto">
          <a:xfrm>
            <a:off x="990600" y="3048000"/>
            <a:ext cx="2733675" cy="3810000"/>
          </a:xfrm>
          <a:prstGeom prst="rect">
            <a:avLst/>
          </a:prstGeom>
          <a:noFill/>
        </p:spPr>
      </p:pic>
    </p:spTree>
  </p:cSld>
  <p:clrMapOvr>
    <a:masterClrMapping/>
  </p:clrMapOvr>
  <p:transition advClick="0" advTm="3000">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52401"/>
            <a:ext cx="8229600" cy="3657600"/>
          </a:xfrm>
        </p:spPr>
        <p:txBody>
          <a:bodyPr/>
          <a:lstStyle/>
          <a:p>
            <a:r>
              <a:rPr lang="en-US" dirty="0" smtClean="0"/>
              <a:t>One sunny day in October me and my cousin where playing and he decided that today was the day since it was the 1</a:t>
            </a:r>
            <a:r>
              <a:rPr lang="en-US" baseline="30000" dirty="0" smtClean="0"/>
              <a:t>st</a:t>
            </a:r>
            <a:r>
              <a:rPr lang="en-US" dirty="0" smtClean="0"/>
              <a:t> day of the hunting season. He told the townsmen that he would be the lookout for wolves while they are hunting to make sure they don’t eat our cattle.</a:t>
            </a:r>
            <a:endParaRPr lang="en-US" dirty="0"/>
          </a:p>
        </p:txBody>
      </p:sp>
      <p:pic>
        <p:nvPicPr>
          <p:cNvPr id="7170" name="Picture 2" descr="http://crashlanden.files.wordpress.com/2010/07/group-33.png"/>
          <p:cNvPicPr>
            <a:picLocks noChangeAspect="1" noChangeArrowheads="1"/>
          </p:cNvPicPr>
          <p:nvPr/>
        </p:nvPicPr>
        <p:blipFill>
          <a:blip r:embed="rId2"/>
          <a:srcRect/>
          <a:stretch>
            <a:fillRect/>
          </a:stretch>
        </p:blipFill>
        <p:spPr bwMode="auto">
          <a:xfrm>
            <a:off x="1066800" y="3962400"/>
            <a:ext cx="6248400" cy="2635250"/>
          </a:xfrm>
          <a:prstGeom prst="rect">
            <a:avLst/>
          </a:prstGeom>
          <a:noFill/>
        </p:spPr>
      </p:pic>
    </p:spTree>
  </p:cSld>
  <p:clrMapOvr>
    <a:masterClrMapping/>
  </p:clrMapOvr>
  <p:transition advClick="0" advTm="4000">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990601"/>
            <a:ext cx="8229600" cy="2667000"/>
          </a:xfrm>
        </p:spPr>
        <p:txBody>
          <a:bodyPr/>
          <a:lstStyle/>
          <a:p>
            <a:r>
              <a:rPr lang="en-US" dirty="0" smtClean="0"/>
              <a:t>As soon as the townsman set out to go hunting  little Joe started putting his evil plan into action. He found some fur from some animals and threw it around the cattle grounds and started crying “Wolf </a:t>
            </a:r>
            <a:r>
              <a:rPr lang="en-US" dirty="0" err="1" smtClean="0"/>
              <a:t>Wolf</a:t>
            </a:r>
            <a:r>
              <a:rPr lang="en-US" dirty="0" smtClean="0"/>
              <a:t>”.  </a:t>
            </a:r>
            <a:endParaRPr lang="en-US" dirty="0"/>
          </a:p>
        </p:txBody>
      </p:sp>
      <p:pic>
        <p:nvPicPr>
          <p:cNvPr id="6146" name="Picture 2" descr="http://t3.gstatic.com/images?q=tbn:ANd9GcRFkqfYNCMo-_XFCML7dTm09MyGTOgv773FVFpmKf5QtWLMVJM2iRqOU3nJ">
            <a:hlinkClick r:id="rId2"/>
          </p:cNvPr>
          <p:cNvPicPr>
            <a:picLocks noChangeAspect="1" noChangeArrowheads="1"/>
          </p:cNvPicPr>
          <p:nvPr/>
        </p:nvPicPr>
        <p:blipFill>
          <a:blip r:embed="rId3"/>
          <a:srcRect/>
          <a:stretch>
            <a:fillRect/>
          </a:stretch>
        </p:blipFill>
        <p:spPr bwMode="auto">
          <a:xfrm>
            <a:off x="304800" y="6019800"/>
            <a:ext cx="8534400" cy="685800"/>
          </a:xfrm>
          <a:prstGeom prst="rect">
            <a:avLst/>
          </a:prstGeom>
          <a:noFill/>
        </p:spPr>
      </p:pic>
      <p:pic>
        <p:nvPicPr>
          <p:cNvPr id="6148" name="Picture 4" descr="http://www.easyvectors.com/assets/images/vectors/afbig/little-boy-clip-art.jpg"/>
          <p:cNvPicPr>
            <a:picLocks noChangeAspect="1" noChangeArrowheads="1"/>
          </p:cNvPicPr>
          <p:nvPr/>
        </p:nvPicPr>
        <p:blipFill>
          <a:blip r:embed="rId4"/>
          <a:srcRect/>
          <a:stretch>
            <a:fillRect/>
          </a:stretch>
        </p:blipFill>
        <p:spPr bwMode="auto">
          <a:xfrm>
            <a:off x="609600" y="3886200"/>
            <a:ext cx="1143000" cy="2143125"/>
          </a:xfrm>
          <a:prstGeom prst="rect">
            <a:avLst/>
          </a:prstGeom>
          <a:noFill/>
        </p:spPr>
      </p:pic>
      <p:sp>
        <p:nvSpPr>
          <p:cNvPr id="6" name="Oval Callout 5"/>
          <p:cNvSpPr/>
          <p:nvPr/>
        </p:nvSpPr>
        <p:spPr>
          <a:xfrm>
            <a:off x="2438400" y="2895600"/>
            <a:ext cx="2057400" cy="685800"/>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“Wolf, Wolf “</a:t>
            </a:r>
            <a:endParaRPr lang="en-US" dirty="0"/>
          </a:p>
        </p:txBody>
      </p:sp>
    </p:spTree>
  </p:cSld>
  <p:clrMapOvr>
    <a:masterClrMapping/>
  </p:clrMapOvr>
  <p:transition advClick="0" advTm="4000">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0" presetClass="path" presetSubtype="0" accel="50000" decel="50000" fill="hold" nodeType="clickEffect">
                                  <p:stCondLst>
                                    <p:cond delay="0"/>
                                  </p:stCondLst>
                                  <p:childTnLst>
                                    <p:animMotion origin="layout" path="M 0.09583 -0.0007 L 0.7625 -0.0007 " pathEditMode="relative" ptsTypes="AA">
                                      <p:cBhvr>
                                        <p:cTn id="11" dur="2000" fill="hold"/>
                                        <p:tgtEl>
                                          <p:spTgt spid="6148"/>
                                        </p:tgtEl>
                                        <p:attrNameLst>
                                          <p:attrName>ppt_x</p:attrName>
                                          <p:attrName>ppt_y</p:attrName>
                                        </p:attrNameLst>
                                      </p:cBhvr>
                                    </p:animMotion>
                                  </p:childTnLst>
                                </p:cTn>
                              </p:par>
                            </p:childTnLst>
                          </p:cTn>
                        </p:par>
                      </p:childTnLst>
                    </p:cTn>
                  </p:par>
                  <p:par>
                    <p:cTn id="12" fill="hold">
                      <p:stCondLst>
                        <p:cond delay="indefinite"/>
                      </p:stCondLst>
                      <p:childTnLst>
                        <p:par>
                          <p:cTn id="13" fill="hold">
                            <p:stCondLst>
                              <p:cond delay="0"/>
                            </p:stCondLst>
                            <p:childTnLst>
                              <p:par>
                                <p:cTn id="14" presetID="63" presetClass="path" presetSubtype="0" accel="50000" decel="50000" fill="hold" grpId="0" nodeType="clickEffect">
                                  <p:stCondLst>
                                    <p:cond delay="0"/>
                                  </p:stCondLst>
                                  <p:childTnLst>
                                    <p:animMotion origin="layout" path="M 3.33333E-6 -2.22222E-6 L 0.47916 -0.00555 " pathEditMode="relative" rAng="0" ptsTypes="AA">
                                      <p:cBhvr>
                                        <p:cTn id="15" dur="2000" fill="hold"/>
                                        <p:tgtEl>
                                          <p:spTgt spid="6"/>
                                        </p:tgtEl>
                                        <p:attrNameLst>
                                          <p:attrName>ppt_x</p:attrName>
                                          <p:attrName>ppt_y</p:attrName>
                                        </p:attrNameLst>
                                      </p:cBhvr>
                                      <p:rCtr x="240" y="-3"/>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P spid="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
            <a:ext cx="8229600" cy="3429000"/>
          </a:xfrm>
        </p:spPr>
        <p:txBody>
          <a:bodyPr>
            <a:normAutofit/>
          </a:bodyPr>
          <a:lstStyle/>
          <a:p>
            <a:r>
              <a:rPr lang="en-US" dirty="0" smtClean="0"/>
              <a:t>I could not believe that he actually went through with it and the townsman started racing to where little Joe was calling wolf. As soon as they got there they realized that was not a wolf in sight. Little Joe tried to explain that it had gotten away to make them believe him.</a:t>
            </a:r>
            <a:endParaRPr lang="en-US" dirty="0"/>
          </a:p>
        </p:txBody>
      </p:sp>
      <p:pic>
        <p:nvPicPr>
          <p:cNvPr id="5122" name="Picture 2" descr="http://us.cdn4.123rf.com/168nwm/jesterarts/jesterarts0812/jesterarts081200015/3956650-a-group-of-orange-meta-men-running-in-competition.jpg"/>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609600" y="2514600"/>
            <a:ext cx="2971800" cy="1828800"/>
          </a:xfrm>
          <a:prstGeom prst="rect">
            <a:avLst/>
          </a:prstGeom>
          <a:noFill/>
        </p:spPr>
      </p:pic>
      <p:pic>
        <p:nvPicPr>
          <p:cNvPr id="5124" name="Picture 4" descr="http://acoarecovery.files.wordpress.com/2011/02/a_cartoon_boy_with_mud_splashed_all_over_him_looking_apologetic_royalty_free_clipart_picture_100413-010017-938053.jpg"/>
          <p:cNvPicPr>
            <a:picLocks noChangeAspect="1" noChangeArrowheads="1"/>
          </p:cNvPicPr>
          <p:nvPr/>
        </p:nvPicPr>
        <p:blipFill>
          <a:blip r:embed="rId3"/>
          <a:stretch>
            <a:fillRect/>
          </a:stretch>
        </p:blipFill>
        <p:spPr bwMode="auto">
          <a:xfrm>
            <a:off x="6019800" y="2209800"/>
            <a:ext cx="2133600" cy="1574800"/>
          </a:xfrm>
          <a:prstGeom prst="rect">
            <a:avLst/>
          </a:prstGeom>
          <a:noFill/>
          <a:ln>
            <a:noFill/>
          </a:ln>
        </p:spPr>
      </p:pic>
    </p:spTree>
  </p:cSld>
  <p:clrMapOvr>
    <a:masterClrMapping/>
  </p:clrMapOvr>
  <p:transition advClick="0" advTm="4000">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0" presetClass="path" presetSubtype="0" accel="50000" decel="50000" fill="hold" nodeType="clickEffect">
                                  <p:stCondLst>
                                    <p:cond delay="0"/>
                                  </p:stCondLst>
                                  <p:childTnLst>
                                    <p:animMotion origin="layout" path="M 0.16927 0.01389 C 0.29774 0.05486 0.42621 0.09606 0.37083 0.13218 C 0.31545 0.16829 -0.15712 0.19583 -0.16302 0.23125 C -0.16893 0.26667 0.23871 0.32801 0.33541 0.34514 C 0.43211 0.36227 0.40364 0.33843 0.41753 0.33449 C 0.43142 0.33056 0.4184 0.32153 0.41927 0.32153 C 0.42014 0.32153 0.41805 0.33796 0.42239 0.33449 C 0.42673 0.33102 0.44496 0.30116 0.44496 0.3 C 0.44496 0.29884 0.4283 0.32153 0.42239 0.32801 C 0.41649 0.33449 0.41302 0.33657 0.40955 0.33866 " pathEditMode="relative" ptsTypes="aaaaaaaaaA">
                                      <p:cBhvr>
                                        <p:cTn id="11" dur="2000" fill="hold"/>
                                        <p:tgtEl>
                                          <p:spTgt spid="5122"/>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
            <a:ext cx="8229600" cy="3352800"/>
          </a:xfrm>
        </p:spPr>
        <p:txBody>
          <a:bodyPr/>
          <a:lstStyle/>
          <a:p>
            <a:r>
              <a:rPr lang="en-US" dirty="0" smtClean="0"/>
              <a:t>On the 2</a:t>
            </a:r>
            <a:r>
              <a:rPr lang="en-US" baseline="30000" dirty="0" smtClean="0"/>
              <a:t>nd</a:t>
            </a:r>
            <a:r>
              <a:rPr lang="en-US" dirty="0" smtClean="0"/>
              <a:t> hunting day little </a:t>
            </a:r>
            <a:r>
              <a:rPr lang="en-US" dirty="0" err="1" smtClean="0"/>
              <a:t>joe</a:t>
            </a:r>
            <a:r>
              <a:rPr lang="en-US" dirty="0" smtClean="0"/>
              <a:t> told me that he planned to do it again. He let the townsman go out hunting for at least 2 hours and then started yelling wolf again. The townsman ran as fast as they could to try to catch the wolf and saw no wolf in sight.</a:t>
            </a:r>
            <a:endParaRPr lang="en-US" dirty="0"/>
          </a:p>
        </p:txBody>
      </p:sp>
      <p:pic>
        <p:nvPicPr>
          <p:cNvPr id="4" name="Picture 4" descr="http://www.easyvectors.com/assets/images/vectors/afbig/little-boy-clip-art.jpg"/>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533400" y="2057400"/>
            <a:ext cx="1143000" cy="2143125"/>
          </a:xfrm>
          <a:prstGeom prst="rect">
            <a:avLst/>
          </a:prstGeom>
          <a:noFill/>
        </p:spPr>
      </p:pic>
      <p:sp>
        <p:nvSpPr>
          <p:cNvPr id="5" name="Oval Callout 4"/>
          <p:cNvSpPr/>
          <p:nvPr/>
        </p:nvSpPr>
        <p:spPr>
          <a:xfrm>
            <a:off x="1676400" y="1981200"/>
            <a:ext cx="2057400" cy="685800"/>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“Wolf, Wolf “</a:t>
            </a:r>
            <a:endParaRPr lang="en-US" dirty="0"/>
          </a:p>
        </p:txBody>
      </p:sp>
      <p:pic>
        <p:nvPicPr>
          <p:cNvPr id="6" name="Picture 2" descr="http://us.cdn4.123rf.com/168nwm/jesterarts/jesterarts0812/jesterarts081200015/3956650-a-group-of-orange-meta-men-running-in-competition.jpg"/>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381000" y="4343400"/>
            <a:ext cx="2971800" cy="1828800"/>
          </a:xfrm>
          <a:prstGeom prst="rect">
            <a:avLst/>
          </a:prstGeom>
          <a:noFill/>
        </p:spPr>
      </p:pic>
      <p:pic>
        <p:nvPicPr>
          <p:cNvPr id="7" name="Picture 4" descr="http://acoarecovery.files.wordpress.com/2011/02/a_cartoon_boy_with_mud_splashed_all_over_him_looking_apologetic_royalty_free_clipart_picture_100413-010017-938053.jpg"/>
          <p:cNvPicPr>
            <a:picLocks noChangeAspect="1" noChangeArrowheads="1"/>
          </p:cNvPicPr>
          <p:nvPr/>
        </p:nvPicPr>
        <p:blipFill>
          <a:blip r:embed="rId4"/>
          <a:srcRect/>
          <a:stretch>
            <a:fillRect/>
          </a:stretch>
        </p:blipFill>
        <p:spPr bwMode="auto">
          <a:xfrm>
            <a:off x="6781800" y="3962400"/>
            <a:ext cx="2057400" cy="1262209"/>
          </a:xfrm>
          <a:prstGeom prst="rect">
            <a:avLst/>
          </a:prstGeom>
          <a:noFill/>
        </p:spPr>
      </p:pic>
    </p:spTree>
  </p:cSld>
  <p:clrMapOvr>
    <a:masterClrMapping/>
  </p:clrMapOvr>
  <p:transition advClick="0" advTm="4000">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3" presetClass="path" presetSubtype="0" accel="50000" decel="50000" fill="hold" nodeType="clickEffect">
                                  <p:stCondLst>
                                    <p:cond delay="0"/>
                                  </p:stCondLst>
                                  <p:childTnLst>
                                    <p:animMotion origin="layout" path="M 0 0  L 0.25 0  E" pathEditMode="relative" ptsTypes="">
                                      <p:cBhvr>
                                        <p:cTn id="11" dur="2000" fill="hold"/>
                                        <p:tgtEl>
                                          <p:spTgt spid="4"/>
                                        </p:tgtEl>
                                        <p:attrNameLst>
                                          <p:attrName>ppt_x</p:attrName>
                                          <p:attrName>ppt_y</p:attrName>
                                        </p:attrNameLst>
                                      </p:cBhvr>
                                    </p:animMotion>
                                  </p:childTnLst>
                                </p:cTn>
                              </p:par>
                            </p:childTnLst>
                          </p:cTn>
                        </p:par>
                      </p:childTnLst>
                    </p:cTn>
                  </p:par>
                  <p:par>
                    <p:cTn id="12" fill="hold">
                      <p:stCondLst>
                        <p:cond delay="indefinite"/>
                      </p:stCondLst>
                      <p:childTnLst>
                        <p:par>
                          <p:cTn id="13" fill="hold">
                            <p:stCondLst>
                              <p:cond delay="0"/>
                            </p:stCondLst>
                            <p:childTnLst>
                              <p:par>
                                <p:cTn id="14" presetID="63" presetClass="path" presetSubtype="0" accel="50000" decel="50000" fill="hold" grpId="0" nodeType="clickEffect">
                                  <p:stCondLst>
                                    <p:cond delay="0"/>
                                  </p:stCondLst>
                                  <p:childTnLst>
                                    <p:animMotion origin="layout" path="M 0.0625 0.00555 L 0.3125 0.00555 " pathEditMode="relative" rAng="0" ptsTypes="AA">
                                      <p:cBhvr>
                                        <p:cTn id="15" dur="2000" fill="hold"/>
                                        <p:tgtEl>
                                          <p:spTgt spid="5"/>
                                        </p:tgtEl>
                                        <p:attrNameLst>
                                          <p:attrName>ppt_x</p:attrName>
                                          <p:attrName>ppt_y</p:attrName>
                                        </p:attrNameLst>
                                      </p:cBhvr>
                                      <p:rCtr x="125" y="0"/>
                                    </p:animMotion>
                                  </p:childTnLst>
                                </p:cTn>
                              </p:par>
                            </p:childTnLst>
                          </p:cTn>
                        </p:par>
                      </p:childTnLst>
                    </p:cTn>
                  </p:par>
                  <p:par>
                    <p:cTn id="16" fill="hold">
                      <p:stCondLst>
                        <p:cond delay="indefinite"/>
                      </p:stCondLst>
                      <p:childTnLst>
                        <p:par>
                          <p:cTn id="17" fill="hold">
                            <p:stCondLst>
                              <p:cond delay="0"/>
                            </p:stCondLst>
                            <p:childTnLst>
                              <p:par>
                                <p:cTn id="18" presetID="63" presetClass="path" presetSubtype="0" accel="50000" decel="50000" fill="hold" nodeType="clickEffect">
                                  <p:stCondLst>
                                    <p:cond delay="0"/>
                                  </p:stCondLst>
                                  <p:childTnLst>
                                    <p:animMotion origin="layout" path="M 0 0  L 0.25 0  E" pathEditMode="relative" ptsTypes="">
                                      <p:cBhvr>
                                        <p:cTn id="19" dur="2000" fill="hold"/>
                                        <p:tgtEl>
                                          <p:spTgt spid="6"/>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P spid="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
            <a:ext cx="8229600" cy="3657600"/>
          </a:xfrm>
        </p:spPr>
        <p:txBody>
          <a:bodyPr/>
          <a:lstStyle/>
          <a:p>
            <a:r>
              <a:rPr lang="en-US" dirty="0" smtClean="0"/>
              <a:t>This started to angry the townsman because they felt that little Joe was playing a trick on them. So they let him keep his job but told him to be serious. One day a pack of wolves actually came and little Joe started yelling Wolves </a:t>
            </a:r>
            <a:r>
              <a:rPr lang="en-US" dirty="0" err="1" smtClean="0"/>
              <a:t>Wolves</a:t>
            </a:r>
            <a:r>
              <a:rPr lang="en-US" dirty="0" smtClean="0"/>
              <a:t> and got louder each time he yelled. </a:t>
            </a:r>
            <a:endParaRPr lang="en-US" dirty="0"/>
          </a:p>
        </p:txBody>
      </p:sp>
      <p:pic>
        <p:nvPicPr>
          <p:cNvPr id="4" name="Picture 4" descr="http://www.easyvectors.com/assets/images/vectors/afbig/little-boy-clip-art.jpg"/>
          <p:cNvPicPr>
            <a:picLocks noChangeAspect="1" noChangeArrowheads="1"/>
          </p:cNvPicPr>
          <p:nvPr/>
        </p:nvPicPr>
        <p:blipFill>
          <a:blip r:embed="rId2"/>
          <a:srcRect/>
          <a:stretch>
            <a:fillRect/>
          </a:stretch>
        </p:blipFill>
        <p:spPr bwMode="auto">
          <a:xfrm>
            <a:off x="457200" y="4038600"/>
            <a:ext cx="1143000" cy="2143125"/>
          </a:xfrm>
          <a:prstGeom prst="rect">
            <a:avLst/>
          </a:prstGeom>
          <a:noFill/>
        </p:spPr>
      </p:pic>
      <p:sp>
        <p:nvSpPr>
          <p:cNvPr id="5" name="Oval Callout 4"/>
          <p:cNvSpPr/>
          <p:nvPr/>
        </p:nvSpPr>
        <p:spPr>
          <a:xfrm>
            <a:off x="990600" y="3429000"/>
            <a:ext cx="2057400" cy="685800"/>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“Wolf, Wolf “</a:t>
            </a:r>
            <a:endParaRPr lang="en-US" dirty="0"/>
          </a:p>
        </p:txBody>
      </p:sp>
      <p:pic>
        <p:nvPicPr>
          <p:cNvPr id="3076" name="Picture 4" descr="http://theboldcorsicanflame.files.wordpress.com/2011/02/wolf-pack-wolves-6426149-400-300.jpg"/>
          <p:cNvPicPr>
            <a:picLocks noChangeAspect="1" noChangeArrowheads="1"/>
          </p:cNvPicPr>
          <p:nvPr/>
        </p:nvPicPr>
        <p:blipFill>
          <a:blip r:embed="rId3"/>
          <a:srcRect/>
          <a:stretch>
            <a:fillRect/>
          </a:stretch>
        </p:blipFill>
        <p:spPr bwMode="auto">
          <a:xfrm>
            <a:off x="5486400" y="4191000"/>
            <a:ext cx="2362200" cy="1771650"/>
          </a:xfrm>
          <a:prstGeom prst="rect">
            <a:avLst/>
          </a:prstGeom>
          <a:noFill/>
        </p:spPr>
      </p:pic>
    </p:spTree>
  </p:cSld>
  <p:clrMapOvr>
    <a:masterClrMapping/>
  </p:clrMapOvr>
  <p:transition advClick="0" advTm="4000">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5" presetClass="path" presetSubtype="0" accel="50000" decel="50000" fill="hold" nodeType="clickEffect">
                                  <p:stCondLst>
                                    <p:cond delay="0"/>
                                  </p:stCondLst>
                                  <p:childTnLst>
                                    <p:animMotion origin="layout" path="M 0 0  L -0.25 0  E" pathEditMode="relative" ptsTypes="">
                                      <p:cBhvr>
                                        <p:cTn id="11" dur="2000" fill="hold"/>
                                        <p:tgtEl>
                                          <p:spTgt spid="3076"/>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0"/>
            <a:ext cx="8229600" cy="4525963"/>
          </a:xfrm>
        </p:spPr>
        <p:txBody>
          <a:bodyPr>
            <a:normAutofit/>
          </a:bodyPr>
          <a:lstStyle/>
          <a:p>
            <a:r>
              <a:rPr lang="en-US" dirty="0" smtClean="0"/>
              <a:t>But the townsman still being angry with little </a:t>
            </a:r>
            <a:r>
              <a:rPr lang="en-US" dirty="0" err="1" smtClean="0"/>
              <a:t>joe</a:t>
            </a:r>
            <a:r>
              <a:rPr lang="en-US" dirty="0" smtClean="0"/>
              <a:t> thought that he was trying to fool them again so they didn’t come . So the pack of wolves had a feast on 5 cows and 7 sheep declining our winter supply of meat. When the townsman came back from hunting they went to go check on the cattle and saw that little Joe was telling the truth. But punished him for not telling the truth the 1</a:t>
            </a:r>
            <a:r>
              <a:rPr lang="en-US" baseline="30000" dirty="0" smtClean="0"/>
              <a:t>st</a:t>
            </a:r>
            <a:r>
              <a:rPr lang="en-US" dirty="0" smtClean="0"/>
              <a:t> time so they would’ve believed him.</a:t>
            </a:r>
            <a:endParaRPr lang="en-US" dirty="0"/>
          </a:p>
        </p:txBody>
      </p:sp>
      <p:pic>
        <p:nvPicPr>
          <p:cNvPr id="4" name="Picture 2" descr="http://t3.gstatic.com/images?q=tbn:ANd9GcTQw_zD-UZY2UiQzwB7Dj1_ic1m876UE3DI8B_68W3QPnxo-LcjDJCcg5A">
            <a:hlinkClick r:id="rId2"/>
          </p:cNvPr>
          <p:cNvPicPr>
            <a:picLocks noChangeAspect="1" noChangeArrowheads="1"/>
          </p:cNvPicPr>
          <p:nvPr/>
        </p:nvPicPr>
        <p:blipFill>
          <a:blip r:embed="rId3"/>
          <a:srcRect/>
          <a:stretch>
            <a:fillRect/>
          </a:stretch>
        </p:blipFill>
        <p:spPr bwMode="auto">
          <a:xfrm>
            <a:off x="381000" y="3505200"/>
            <a:ext cx="3200400" cy="2114550"/>
          </a:xfrm>
          <a:prstGeom prst="rect">
            <a:avLst/>
          </a:prstGeom>
          <a:noFill/>
        </p:spPr>
      </p:pic>
      <p:pic>
        <p:nvPicPr>
          <p:cNvPr id="2050" name="Picture 2" descr="http://www.clipartguide.com/_thumbs/0511-0902-1116-2439.jpg"/>
          <p:cNvPicPr>
            <a:picLocks noChangeAspect="1" noChangeArrowheads="1"/>
          </p:cNvPicPr>
          <p:nvPr/>
        </p:nvPicPr>
        <p:blipFill>
          <a:blip r:embed="rId4"/>
          <a:srcRect/>
          <a:stretch>
            <a:fillRect/>
          </a:stretch>
        </p:blipFill>
        <p:spPr bwMode="auto">
          <a:xfrm>
            <a:off x="6248400" y="4114800"/>
            <a:ext cx="2133600" cy="2069592"/>
          </a:xfrm>
          <a:prstGeom prst="rect">
            <a:avLst/>
          </a:prstGeom>
          <a:noFill/>
        </p:spPr>
      </p:pic>
    </p:spTree>
  </p:cSld>
  <p:clrMapOvr>
    <a:masterClrMapping/>
  </p:clrMapOvr>
  <p:transition advClick="0" advTm="10000">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0" presetClass="path" presetSubtype="0" accel="50000" decel="50000" fill="hold" nodeType="clickEffect">
                                  <p:stCondLst>
                                    <p:cond delay="0"/>
                                  </p:stCondLst>
                                  <p:childTnLst>
                                    <p:animMotion origin="layout" path="M -0.1 -0.13842 C -0.09549 -0.14097 -0.09167 -0.14259 -0.08681 -0.14398 C -0.07709 -0.14977 -0.06476 -0.15393 -0.05417 -0.15532 C -0.03924 -0.16041 -0.02448 -0.16319 -0.0092 -0.16528 C 0.01545 -0.15787 0.04236 -0.15717 0.06458 -0.14259 C 0.08107 -0.13194 0.07552 -0.08495 0.06093 -0.07407 C 0.05833 -0.06504 0.0618 -0.07453 0.05486 -0.06412 C 0.05017 -0.05694 0.04878 -0.05254 0.04166 -0.04838 C 0.03211 -0.03703 0.04409 -0.04977 0.03316 -0.04236 C 0.03159 -0.04143 0.0309 -0.03935 0.02951 -0.03842 C 0.02604 -0.03588 0.02222 -0.03472 0.01857 -0.03241 C 0.01701 -0.03287 0.01441 -0.03217 0.01371 -0.03403 C 0.01198 -0.03958 0.01562 -0.04606 0.01857 -0.04977 C 0.02777 -0.06041 0.0375 -0.06458 0.05 -0.06666 C 0.06406 -0.07523 0.08437 -0.06967 0.09861 -0.06828 C 0.10295 -0.06481 0.10746 -0.06203 0.1118 -0.05833 C 0.11371 -0.05416 0.11475 -0.04953 0.11666 -0.04537 C 0.11753 -0.04328 0.11927 -0.04166 0.12031 -0.03981 C 0.12118 -0.03796 0.12205 -0.03588 0.12274 -0.03403 C 0.12621 -0.01782 0.12361 0.00394 0.11302 0.01597 C 0.1184 -0.00162 0.13507 0.00023 0.14826 -0.00393 C 0.16805 -0.00278 0.17066 -0.0081 0.17951 0.00602 C 0.18142 0.01389 0.1783 0.03472 0.18333 0.03472 " pathEditMode="relative" rAng="0" ptsTypes="ffffffffffffffffffffffA">
                                      <p:cBhvr>
                                        <p:cTn id="11" dur="2000" fill="hold"/>
                                        <p:tgtEl>
                                          <p:spTgt spid="4"/>
                                        </p:tgtEl>
                                        <p:attrNameLst>
                                          <p:attrName>ppt_x</p:attrName>
                                          <p:attrName>ppt_y</p:attrName>
                                        </p:attrNameLst>
                                      </p:cBhvr>
                                      <p:rCtr x="142" y="73"/>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148</TotalTime>
  <Words>479</Words>
  <Application>Microsoft Office PowerPoint</Application>
  <PresentationFormat>On-screen Show (4:3)</PresentationFormat>
  <Paragraphs>13</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Paper</vt:lpstr>
      <vt:lpstr>The Boy Who Cried Wolf</vt:lpstr>
      <vt:lpstr>Slide 2</vt:lpstr>
      <vt:lpstr>Slide 3</vt:lpstr>
      <vt:lpstr>Slide 4</vt:lpstr>
      <vt:lpstr>Slide 5</vt:lpstr>
      <vt:lpstr>Slide 6</vt:lpstr>
      <vt:lpstr>Slide 7</vt:lpstr>
      <vt:lpstr>Slide 8</vt:lpstr>
      <vt:lpstr>Slide 9</vt:lpstr>
      <vt:lpstr>Slide 10</vt:lpstr>
    </vt:vector>
  </TitlesOfParts>
  <Company>NHCS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student</dc:creator>
  <cp:lastModifiedBy>student</cp:lastModifiedBy>
  <cp:revision>18</cp:revision>
  <dcterms:created xsi:type="dcterms:W3CDTF">2011-05-16T14:11:52Z</dcterms:created>
  <dcterms:modified xsi:type="dcterms:W3CDTF">2011-05-17T15:13:21Z</dcterms:modified>
</cp:coreProperties>
</file>